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yne"/>
      <p:regular r:id="rId15"/>
    </p:embeddedFont>
    <p:embeddedFont>
      <p:font typeface="Syne"/>
      <p:regular r:id="rId16"/>
    </p:embeddedFont>
    <p:embeddedFont>
      <p:font typeface="Overpass Light"/>
      <p:regular r:id="rId17"/>
    </p:embeddedFont>
    <p:embeddedFont>
      <p:font typeface="Overpass Light"/>
      <p:regular r:id="rId18"/>
    </p:embeddedFont>
    <p:embeddedFont>
      <p:font typeface="Overpass Light"/>
      <p:regular r:id="rId19"/>
    </p:embeddedFont>
    <p:embeddedFont>
      <p:font typeface="Overpass Ligh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Unlocking E-commerce Insights with Power BI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This presentation outlines our approach to leveraging Power BI for in-depth e-commerce data analysis, transforming raw data into actionable business intelligence.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916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67112"/>
            <a:ext cx="173188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by Smit More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444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Project Overview: E-commerce Data Analytics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730942"/>
            <a:ext cx="3664744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965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Core Objective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455795"/>
            <a:ext cx="31958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Identify best-selling products and key sales trends.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3730942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782" y="3965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Deliverable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782" y="445579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Interactive Power BI dashboard for strategic decisions.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64284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8772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Target Outcome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36770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Actionable insights for revenue growth and optimization.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8840"/>
            <a:ext cx="103615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Acquisition and Preparation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02932"/>
            <a:ext cx="6244709" cy="4272677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99521" y="25029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684591" y="254543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8336637" y="2580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Sourcing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336637" y="3161943"/>
            <a:ext cx="5507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Consolidate transactional and customer data.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599521" y="39784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84591" y="402097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336637" y="4056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336637" y="4637484"/>
            <a:ext cx="5507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Ensure accuracy and consistency of records.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599521" y="54540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684591" y="54965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8336637" y="55318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Modeling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336637" y="6113026"/>
            <a:ext cx="5507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Structure data for efficient analysis in Power BI.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0404" y="475298"/>
            <a:ext cx="6530459" cy="539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Analytical Skills Utilized</a:t>
            </a:r>
            <a:endParaRPr lang="en-US" sz="3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0404" y="1273493"/>
            <a:ext cx="431483" cy="4314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0404" y="1920716"/>
            <a:ext cx="2157413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Cleaning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090404" y="2293858"/>
            <a:ext cx="7935992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Transforming raw data into usable formats.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404" y="3001566"/>
            <a:ext cx="431483" cy="43148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0404" y="3648789"/>
            <a:ext cx="2157413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DAX Formulas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090404" y="4021931"/>
            <a:ext cx="7935992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Complex calculations for rich insights.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404" y="4729639"/>
            <a:ext cx="431483" cy="43148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0404" y="5376863"/>
            <a:ext cx="2157413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Trend Analysis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6090404" y="5750004"/>
            <a:ext cx="7935992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Identifying patterns and predicting future sales.</a:t>
            </a:r>
            <a:endParaRPr lang="en-US" sz="13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0404" y="6457712"/>
            <a:ext cx="431483" cy="43148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0404" y="7104936"/>
            <a:ext cx="2412683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Business Storytelling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6090404" y="7478078"/>
            <a:ext cx="7935992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Communicating findings effectively to stakeholders.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450" y="434102"/>
            <a:ext cx="7230547" cy="493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Top-Selling Products by Category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450" y="1243013"/>
            <a:ext cx="13525500" cy="75742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2450" y="8994815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Our analysis reveals Electronics as the leading category, followed by Apparel. This insight guides inventory and marketing strategies.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7751802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Sales Trends and Seasonal Analysis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264920"/>
            <a:ext cx="13505974" cy="75633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Line chart shows a steady upward sales trend, with peaks indicating seasonal opportunities for targeted promotions.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8840"/>
            <a:ext cx="120409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Interactive Dashboard: A Business Tool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02932"/>
            <a:ext cx="6244709" cy="427267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9521" y="2474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99521" y="30557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Dynamic filters for deep dives.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34979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Customizable visuals for specific needs.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39401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Real-time data refresh capability.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45298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Benefits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99521" y="51109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Empower quick, informed decisions.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55531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Identify growth opportunities instantly.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59953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Monitor KPIs with ease.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8553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Takeaways and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432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221117"/>
            <a:ext cx="2957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Actionable Insights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71153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Data-driven decisions enhance e-commerce performance.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5280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4605933"/>
            <a:ext cx="35422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Continuous Monitoring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50963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Regular dashboard use for ongoing optimization.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9128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9907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Future Expansion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48116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Integrate more data sources for holistic view.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2025-06-21T06:11:28Z</dcterms:created>
  <dcterms:modified xsi:type="dcterms:W3CDTF">2025-06-21T06:11:28Z</dcterms:modified>
</cp:coreProperties>
</file>